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/>
    <p:restoredTop sz="95884"/>
  </p:normalViewPr>
  <p:slideViewPr>
    <p:cSldViewPr snapToGrid="0">
      <p:cViewPr varScale="1">
        <p:scale>
          <a:sx n="114" d="100"/>
          <a:sy n="114" d="100"/>
        </p:scale>
        <p:origin x="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7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3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8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3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077F-DFC2-3A4C-B289-5ABE726F70F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2F7A7-BE50-6849-B526-8E27ACB0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0F2D44-FB7D-8582-0475-7386B8346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16618"/>
            <a:ext cx="7772400" cy="562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2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7EB7A6-E2AE-C682-C1B9-F1433E105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12501"/>
            <a:ext cx="7772400" cy="563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7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Berman</dc:creator>
  <cp:lastModifiedBy>Arthur Berman</cp:lastModifiedBy>
  <cp:revision>2</cp:revision>
  <dcterms:created xsi:type="dcterms:W3CDTF">2023-10-05T12:03:31Z</dcterms:created>
  <dcterms:modified xsi:type="dcterms:W3CDTF">2023-12-22T23:59:29Z</dcterms:modified>
</cp:coreProperties>
</file>